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94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219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914B47-D991-98DC-3DE5-C1A656A57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67F45A-6D88-01B4-49D1-B8EFB85E2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2D8DD-CAA0-5CA0-D941-C11DC7FA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43E4D0-46B9-9591-81D4-C1BEF78D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79DCB6-AB3E-84D4-7450-BC168ECD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DF2A29-8025-02DF-D384-3F1DEA9EAE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134E63-221C-B8D9-624E-3865F9E404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0" r="31431"/>
          <a:stretch/>
        </p:blipFill>
        <p:spPr>
          <a:xfrm>
            <a:off x="4185354" y="0"/>
            <a:ext cx="8006646" cy="42546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53FE2E-3469-D003-35B2-607D142BF3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189" y="16128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E31F65-1E40-2F46-EE15-3B5E54D2E0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0" r="31431"/>
          <a:stretch/>
        </p:blipFill>
        <p:spPr>
          <a:xfrm>
            <a:off x="4185354" y="0"/>
            <a:ext cx="8006646" cy="42546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D18A96-DF85-0DA3-2909-F795113EA5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189" y="16128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0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5F00FF-E317-B239-F231-629B8CB841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27" b="77819"/>
          <a:stretch/>
        </p:blipFill>
        <p:spPr>
          <a:xfrm>
            <a:off x="5387537" y="5042115"/>
            <a:ext cx="6804463" cy="181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1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47B20-941E-4A10-F161-A379CD5D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D17A1B-0B46-FEEC-08CA-FF4B64E8C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8C9E22-95FA-EF9D-2326-C354878B4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35E4B3-B42E-2AAD-5107-18B16B7532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7B3A90-1097-2EAA-72B0-7DD2D794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D4C6F6-FB74-D3FB-0667-C5ED1F41C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1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BF7C8-7C67-67A2-ECD7-E439A476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D84228-4519-6C8A-414E-17688D1F3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244069-81F5-4882-555E-7EA62BF7E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64EA48-C1EF-A70E-B9BD-2D8B454B6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6C1776-52EF-558F-C343-57CD636F2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34588C-4E86-CDBB-C3F9-D8F8EDC07D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F43921-22E4-858A-4CD9-A9487595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A1A173-EFE4-7E81-8707-F59468101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8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8E795-61CC-33CF-6855-5BA9F8531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A5368D8-B780-0FDF-C6F5-91173E6C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08C0A2-8429-6F91-38CA-585D27B2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50C8F5-6C0C-61CF-49EE-AE3A98EC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88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433FED-81F5-89D2-05D9-481C441C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43D0BC-401D-A5CB-50F5-ED56705F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DD8EE0-FA41-4FFA-07B4-06D353C4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73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04856-13B6-8CA0-B789-054C910F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E8948A-1FA5-3F3F-C7F2-D47C815E5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1C98A0-6333-6233-9376-034300DF6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55523D-E4BE-5436-D03A-7660781F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6BF4C3-8CA2-F254-79E2-CD750B7E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890C76-1ED1-8196-C39F-2FBB2133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2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28AF4-7667-688D-4D8C-7833BE317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7EE5BC-CA4F-BD1F-F1B5-3395B5285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A0A69-9DE2-71F7-D118-8A3B97B7A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96503F-1378-8109-DF3B-F887E1FD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82F072-118B-B2F6-8AA8-7F231141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0A93AA-3C58-7E50-7064-EC9B8175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2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438B7-A0E5-208B-C218-F1AF1AAAE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21E3A5-9048-5141-5B5D-5745841D1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8712B9-40B6-5DC4-58AB-5AB778A0E4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36882A-8D80-9E30-56A7-C3DB01877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24C50E-ADB3-6B07-30AF-4C087D730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12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161C66-8D55-E9A9-2904-63A7A9C25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EAC99C-A8B5-9899-278E-2CAE4894D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3749A9-E2F6-ACCC-FBEE-C0B0A3181C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1E7D3F-D78C-4D64-ADF1-BCDCD2059DB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D66E0C-D8FE-84E3-C1C7-2FC22B961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072DA2-8D9F-15FB-9304-25349B92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E6626A-1F72-4C23-B941-58E93472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235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73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B22D-C45F-6329-8A9E-646BBB55B07A}"/>
              </a:ext>
            </a:extLst>
          </p:cNvPr>
          <p:cNvSpPr/>
          <p:nvPr/>
        </p:nvSpPr>
        <p:spPr>
          <a:xfrm>
            <a:off x="1996378" y="206644"/>
            <a:ext cx="1952787" cy="1524000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B49BAA-7DFE-6D4A-73DD-E554E1BE90DD}"/>
              </a:ext>
            </a:extLst>
          </p:cNvPr>
          <p:cNvSpPr txBox="1"/>
          <p:nvPr/>
        </p:nvSpPr>
        <p:spPr>
          <a:xfrm>
            <a:off x="2282678" y="645478"/>
            <a:ext cx="1380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Место для </a:t>
            </a:r>
          </a:p>
          <a:p>
            <a:r>
              <a:rPr lang="ru-RU" dirty="0">
                <a:solidFill>
                  <a:schemeClr val="bg1"/>
                </a:solidFill>
              </a:rPr>
              <a:t>вашего лого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56F3B8-2E8D-1F08-4170-F045F619F720}"/>
              </a:ext>
            </a:extLst>
          </p:cNvPr>
          <p:cNvSpPr txBox="1"/>
          <p:nvPr/>
        </p:nvSpPr>
        <p:spPr>
          <a:xfrm>
            <a:off x="236189" y="3635212"/>
            <a:ext cx="56611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ДОКЛАДА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4F7DDB-CC3B-FD6D-18BF-5AFB4D0D7B34}"/>
              </a:ext>
            </a:extLst>
          </p:cNvPr>
          <p:cNvSpPr txBox="1"/>
          <p:nvPr/>
        </p:nvSpPr>
        <p:spPr>
          <a:xfrm>
            <a:off x="283388" y="3146776"/>
            <a:ext cx="1849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ПОДЗАГОЛОВОК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1D5EA9-C348-CB0F-FE29-787F964F361F}"/>
              </a:ext>
            </a:extLst>
          </p:cNvPr>
          <p:cNvSpPr txBox="1"/>
          <p:nvPr/>
        </p:nvSpPr>
        <p:spPr>
          <a:xfrm>
            <a:off x="283388" y="5764031"/>
            <a:ext cx="1036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B6473A-02AC-ED1A-8B72-B9F1D1E6C8EB}"/>
              </a:ext>
            </a:extLst>
          </p:cNvPr>
          <p:cNvSpPr txBox="1"/>
          <p:nvPr/>
        </p:nvSpPr>
        <p:spPr>
          <a:xfrm>
            <a:off x="283388" y="6531759"/>
            <a:ext cx="6094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г.</a:t>
            </a:r>
          </a:p>
        </p:txBody>
      </p:sp>
    </p:spTree>
    <p:extLst>
      <p:ext uri="{BB962C8B-B14F-4D97-AF65-F5344CB8AC3E}">
        <p14:creationId xmlns:p14="http://schemas.microsoft.com/office/powerpoint/2010/main" val="1396459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7E1496-3B1C-69BE-6974-05AD69B164C4}"/>
              </a:ext>
            </a:extLst>
          </p:cNvPr>
          <p:cNvSpPr/>
          <p:nvPr/>
        </p:nvSpPr>
        <p:spPr>
          <a:xfrm>
            <a:off x="1996378" y="206644"/>
            <a:ext cx="1952787" cy="15240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A44B8-F5F3-0192-20E1-9C36FA6BEF87}"/>
              </a:ext>
            </a:extLst>
          </p:cNvPr>
          <p:cNvSpPr txBox="1"/>
          <p:nvPr/>
        </p:nvSpPr>
        <p:spPr>
          <a:xfrm>
            <a:off x="2282678" y="645478"/>
            <a:ext cx="1380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Место для </a:t>
            </a:r>
          </a:p>
          <a:p>
            <a:r>
              <a:rPr lang="ru-RU" dirty="0"/>
              <a:t>вашего лого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5FBC4-816B-AD2C-F299-1CA01B12191B}"/>
              </a:ext>
            </a:extLst>
          </p:cNvPr>
          <p:cNvSpPr txBox="1"/>
          <p:nvPr/>
        </p:nvSpPr>
        <p:spPr>
          <a:xfrm>
            <a:off x="236189" y="3635212"/>
            <a:ext cx="57470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НАЗВАНИЕ ДОКЛАДА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81F977-FFEA-049B-B74A-242742DFBE9C}"/>
              </a:ext>
            </a:extLst>
          </p:cNvPr>
          <p:cNvSpPr txBox="1"/>
          <p:nvPr/>
        </p:nvSpPr>
        <p:spPr>
          <a:xfrm>
            <a:off x="283388" y="3146776"/>
            <a:ext cx="1849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ПОДЗАГОЛОВОК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29430-1110-5E70-2D1B-CFEB886FABD9}"/>
              </a:ext>
            </a:extLst>
          </p:cNvPr>
          <p:cNvSpPr txBox="1"/>
          <p:nvPr/>
        </p:nvSpPr>
        <p:spPr>
          <a:xfrm>
            <a:off x="283388" y="5764031"/>
            <a:ext cx="1036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АВТОРЫ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775E03-7EB6-77F0-B9B4-08F38C7CEEBF}"/>
              </a:ext>
            </a:extLst>
          </p:cNvPr>
          <p:cNvSpPr txBox="1"/>
          <p:nvPr/>
        </p:nvSpPr>
        <p:spPr>
          <a:xfrm>
            <a:off x="283388" y="6531759"/>
            <a:ext cx="6094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2024 г.</a:t>
            </a:r>
          </a:p>
        </p:txBody>
      </p:sp>
    </p:spTree>
    <p:extLst>
      <p:ext uri="{BB962C8B-B14F-4D97-AF65-F5344CB8AC3E}">
        <p14:creationId xmlns:p14="http://schemas.microsoft.com/office/powerpoint/2010/main" val="285231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0C0F8D-690F-30F4-846A-E09D5ADED75D}"/>
              </a:ext>
            </a:extLst>
          </p:cNvPr>
          <p:cNvSpPr txBox="1"/>
          <p:nvPr/>
        </p:nvSpPr>
        <p:spPr>
          <a:xfrm>
            <a:off x="287850" y="303076"/>
            <a:ext cx="4053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501307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</Words>
  <Application>Microsoft Office PowerPoint</Application>
  <PresentationFormat>Широкоэкранный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Arial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Любовь Мамрак</dc:creator>
  <cp:lastModifiedBy>a</cp:lastModifiedBy>
  <cp:revision>2</cp:revision>
  <dcterms:created xsi:type="dcterms:W3CDTF">2024-09-04T14:30:25Z</dcterms:created>
  <dcterms:modified xsi:type="dcterms:W3CDTF">2024-09-10T17:47:27Z</dcterms:modified>
</cp:coreProperties>
</file>